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 charset="-18"/>
      <p:regular r:id="rId17"/>
      <p:bold r:id="rId18"/>
    </p:embeddedFont>
    <p:embeddedFont>
      <p:font typeface="Average" charset="-1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5d114d7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5d114d7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5d114d7f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5d114d7f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5d114d7f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5d114d7f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5d114d7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5d114d7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5d114d7f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5d114d7f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5bca6834e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5bca6834e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bca6834e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bca6834e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5bca6834e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5bca6834e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5bca6834e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5bca6834e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5bca6834e_0_1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5bca6834e_0_1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5bca6834e_0_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5bca6834e_0_1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5bca6834e_0_1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5bca6834e_0_1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5d114d7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5d114d7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885875" y="0"/>
            <a:ext cx="7801500" cy="121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D9D2E9"/>
                </a:solidFill>
              </a:rPr>
              <a:t>,,</a:t>
            </a:r>
            <a:r>
              <a:rPr lang="pl">
                <a:solidFill>
                  <a:srgbClr val="3D85C6"/>
                </a:solidFill>
              </a:rPr>
              <a:t>Młode</a:t>
            </a:r>
            <a:r>
              <a:rPr lang="pl">
                <a:solidFill>
                  <a:srgbClr val="D9D2E9"/>
                </a:solidFill>
              </a:rPr>
              <a:t> </a:t>
            </a:r>
            <a:r>
              <a:rPr lang="pl">
                <a:solidFill>
                  <a:srgbClr val="3C78D8"/>
                </a:solidFill>
              </a:rPr>
              <a:t>drzewka</a:t>
            </a:r>
            <a:r>
              <a:rPr lang="pl">
                <a:solidFill>
                  <a:srgbClr val="D9D2E9"/>
                </a:solidFill>
              </a:rPr>
              <a:t>”</a:t>
            </a:r>
            <a:endParaRPr>
              <a:solidFill>
                <a:srgbClr val="D9D2E9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331575" y="3529175"/>
            <a:ext cx="49101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ze Szkoły Podstawowej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im. Wojska Polskiego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w Wysokiej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726375" y="1218900"/>
            <a:ext cx="412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Tradycyjny sad </a:t>
            </a:r>
            <a:endParaRPr sz="1700" b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Zdobywanie wiedzy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</a:rPr>
              <a:t>Lekcja pt. </a:t>
            </a:r>
            <a:r>
              <a:rPr lang="pl" b="1">
                <a:solidFill>
                  <a:srgbClr val="000000"/>
                </a:solidFill>
              </a:rPr>
              <a:t>“Kuszenie starym jabłkiem”</a:t>
            </a:r>
            <a:r>
              <a:rPr lang="pl">
                <a:solidFill>
                  <a:srgbClr val="000000"/>
                </a:solidFill>
              </a:rPr>
              <a:t> przeprowadzona przez Panią Dorotą Hanus. Podczas lekcji dowiedzieliśmy my się wielu ciekawych rzeczy na temat tradycyjnego sadu i dodatkowo jakie przetwory można z nich zrobić.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525" y="2260575"/>
            <a:ext cx="2393775" cy="28829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60575"/>
            <a:ext cx="3966226" cy="2882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Uczestnicy projektu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000000"/>
                </a:solidFill>
              </a:rPr>
              <a:t>Uczestnikami projektu są uczniowie klasy 5 wraz z opiekunem zespołu: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b="1" dirty="0">
                <a:solidFill>
                  <a:srgbClr val="000000"/>
                </a:solidFill>
              </a:rPr>
              <a:t>Rafał, Hubert, Aleksandra, Małgorzata, Helena, Dawid, Marcin, Patryk, Szymon, Maja </a:t>
            </a:r>
            <a:r>
              <a:rPr lang="pl" dirty="0">
                <a:solidFill>
                  <a:srgbClr val="000000"/>
                </a:solidFill>
              </a:rPr>
              <a:t>oraz opiekun</a:t>
            </a:r>
            <a:r>
              <a:rPr lang="pl" b="1" dirty="0">
                <a:solidFill>
                  <a:srgbClr val="000000"/>
                </a:solidFill>
              </a:rPr>
              <a:t> Pani </a:t>
            </a:r>
            <a:r>
              <a:rPr lang="pl" b="1" dirty="0" smtClean="0">
                <a:solidFill>
                  <a:srgbClr val="000000"/>
                </a:solidFill>
              </a:rPr>
              <a:t>Dorota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 smtClean="0">
                <a:solidFill>
                  <a:srgbClr val="000000"/>
                </a:solidFill>
              </a:rPr>
              <a:t>Nazwa naszego zespołu to: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000" b="1" dirty="0" smtClean="0">
                <a:solidFill>
                  <a:srgbClr val="000000"/>
                </a:solidFill>
              </a:rPr>
              <a:t>Młode drzewka</a:t>
            </a:r>
            <a:endParaRPr sz="2000" b="1">
              <a:solidFill>
                <a:srgbClr val="000000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225" y="2131800"/>
            <a:ext cx="4479336" cy="2983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050250" y="445025"/>
            <a:ext cx="3043500" cy="646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/>
              <a:t>Organizator konkursu</a:t>
            </a:r>
            <a:endParaRPr sz="2700"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300" y="1152475"/>
            <a:ext cx="3796475" cy="37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69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Zjedz jabłko albo dwa, jabłko zdrowie tobie da!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216200"/>
            <a:ext cx="47745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400">
                <a:solidFill>
                  <a:srgbClr val="000000"/>
                </a:solidFill>
              </a:rPr>
              <a:t>Zachęcamy wszystkich uczniów, nauczycieli, rodziców do zakładania tradycyjnych sadów w swoich domach.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75" y="1017725"/>
            <a:ext cx="2876550" cy="383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01900" cy="3118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9600" b="1">
                <a:solidFill>
                  <a:srgbClr val="000000"/>
                </a:solidFill>
              </a:rPr>
              <a:t>Dziękujemy za uwagę :)</a:t>
            </a:r>
            <a:endParaRPr sz="96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2961625"/>
            <a:ext cx="8520600" cy="1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Czym jest projekt Tradycyjny Sad?</a:t>
            </a:r>
            <a:endParaRPr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>
                <a:solidFill>
                  <a:srgbClr val="000000"/>
                </a:solidFill>
              </a:rPr>
              <a:t>T</a:t>
            </a:r>
            <a:r>
              <a:rPr lang="pl" sz="1600" dirty="0">
                <a:solidFill>
                  <a:srgbClr val="000000"/>
                </a:solidFill>
              </a:rPr>
              <a:t>radycyjny sad to ogólnopolski projekt edukacyjny </a:t>
            </a:r>
            <a:r>
              <a:rPr lang="pl" sz="1600" dirty="0" smtClean="0">
                <a:solidFill>
                  <a:srgbClr val="000000"/>
                </a:solidFill>
              </a:rPr>
              <a:t>mający na celu </a:t>
            </a:r>
            <a:r>
              <a:rPr lang="pl" sz="1600" dirty="0">
                <a:solidFill>
                  <a:srgbClr val="000000"/>
                </a:solidFill>
              </a:rPr>
              <a:t>upowszechnienie wiedzy na temat starych odmian drzew owocowych</a:t>
            </a:r>
            <a:r>
              <a:rPr lang="pl" sz="1600" dirty="0" smtClean="0">
                <a:solidFill>
                  <a:srgbClr val="000000"/>
                </a:solidFill>
              </a:rPr>
              <a:t>, oraz informację o ich pielęgnacji. Promuje sadzenie </a:t>
            </a:r>
            <a:r>
              <a:rPr lang="pl" sz="1600" dirty="0">
                <a:solidFill>
                  <a:srgbClr val="000000"/>
                </a:solidFill>
              </a:rPr>
              <a:t>starych odmian drzew owocowych.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50" y="1017725"/>
            <a:ext cx="57816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048550" y="512263"/>
            <a:ext cx="3687300" cy="4119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600"/>
              <a:t>Nasze logo</a:t>
            </a:r>
            <a:endParaRPr sz="96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75625" y="4772250"/>
            <a:ext cx="8520600" cy="341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75" y="214613"/>
            <a:ext cx="3739750" cy="4714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67600" y="487950"/>
            <a:ext cx="38088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Plan powiększenia sadu</a:t>
            </a:r>
            <a:endParaRPr b="1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1152463"/>
            <a:ext cx="2876550" cy="383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725" y="1152463"/>
            <a:ext cx="2876550" cy="383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750" y="1152475"/>
            <a:ext cx="2876550" cy="383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2" y="0"/>
            <a:ext cx="63472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600" y="66250"/>
            <a:ext cx="4476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150" y="840125"/>
            <a:ext cx="842950" cy="5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9149" y="1480775"/>
            <a:ext cx="58193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9150" y="2178650"/>
            <a:ext cx="721775" cy="7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917600" y="256600"/>
            <a:ext cx="14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Average"/>
                <a:ea typeface="Average"/>
                <a:cs typeface="Average"/>
                <a:sym typeface="Average"/>
              </a:rPr>
              <a:t>Jabłonie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273950" y="897763"/>
            <a:ext cx="187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Average"/>
                <a:ea typeface="Average"/>
                <a:cs typeface="Average"/>
                <a:sym typeface="Average"/>
              </a:rPr>
              <a:t>Śliwa tarnina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012925" y="1567025"/>
            <a:ext cx="20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Average"/>
                <a:ea typeface="Average"/>
                <a:cs typeface="Average"/>
                <a:sym typeface="Average"/>
              </a:rPr>
              <a:t>Stare śliwy węgierki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152775" y="2371650"/>
            <a:ext cx="20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Average"/>
                <a:ea typeface="Average"/>
                <a:cs typeface="Average"/>
                <a:sym typeface="Average"/>
              </a:rPr>
              <a:t>Łąka kwiatowa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Wybieranie i degustacja jabłek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175375"/>
            <a:ext cx="395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</a:rPr>
              <a:t>Wybraliśmy stare odmiany drzew jabłoniowych odpornych na mróz, choroby i szkodniki a także niewymagające dużej pielęgnacji. Są to jabłka deserowe które nadają się na kompoty, przetwory a także do schrupania.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200" y="1175387"/>
            <a:ext cx="4494100" cy="3370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drzew które będą rosły w naszym sadzie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768025" y="1152475"/>
            <a:ext cx="30648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Malinówka oberlandzka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2575"/>
            <a:ext cx="4067192" cy="2781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14" name="Google Shape;114;p19"/>
          <p:cNvSpPr txBox="1"/>
          <p:nvPr/>
        </p:nvSpPr>
        <p:spPr>
          <a:xfrm>
            <a:off x="5660525" y="1152475"/>
            <a:ext cx="19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●"/>
            </a:pPr>
            <a:r>
              <a:rPr lang="pl">
                <a:latin typeface="Average"/>
                <a:ea typeface="Average"/>
                <a:cs typeface="Average"/>
                <a:sym typeface="Average"/>
              </a:rPr>
              <a:t>Królowa Renet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200" y="1562575"/>
            <a:ext cx="4419350" cy="27815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1446600" y="667975"/>
            <a:ext cx="22707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l">
                <a:solidFill>
                  <a:srgbClr val="000000"/>
                </a:solidFill>
              </a:rPr>
              <a:t>Kosztela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19588"/>
          <a:stretch/>
        </p:blipFill>
        <p:spPr>
          <a:xfrm>
            <a:off x="540625" y="1325475"/>
            <a:ext cx="4168500" cy="2492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22" name="Google Shape;122;p20"/>
          <p:cNvSpPr txBox="1"/>
          <p:nvPr/>
        </p:nvSpPr>
        <p:spPr>
          <a:xfrm>
            <a:off x="5126913" y="690775"/>
            <a:ext cx="243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pl" sz="1800">
                <a:latin typeface="Average"/>
                <a:ea typeface="Average"/>
                <a:cs typeface="Average"/>
                <a:sym typeface="Average"/>
              </a:rPr>
              <a:t>Jamse Grive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102041" y="926975"/>
            <a:ext cx="2489375" cy="32895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240150" y="1933313"/>
            <a:ext cx="4467000" cy="30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</a:rPr>
              <a:t>Nasza koleżanka Maja przeprowadziła wywiad z Panią Lucyną Tomczyk miłośnikiem ogrodu na temat sadu jaki posiada.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Dlaczego stare odmiany?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000" y="1933275"/>
            <a:ext cx="4001300" cy="3000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250</Words>
  <PresentationFormat>Pokaz na ekranie (16:9)</PresentationFormat>
  <Paragraphs>33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Oswald</vt:lpstr>
      <vt:lpstr>Average</vt:lpstr>
      <vt:lpstr>Slate</vt:lpstr>
      <vt:lpstr>,,Młode drzewka”</vt:lpstr>
      <vt:lpstr>Slajd 2</vt:lpstr>
      <vt:lpstr>Nasze logo</vt:lpstr>
      <vt:lpstr>Plan powiększenia sadu</vt:lpstr>
      <vt:lpstr>Slajd 5</vt:lpstr>
      <vt:lpstr>Wybieranie i degustacja jabłek</vt:lpstr>
      <vt:lpstr>Rodzaje drzew które będą rosły w naszym sadzie</vt:lpstr>
      <vt:lpstr>Slajd 8</vt:lpstr>
      <vt:lpstr>Dlaczego stare odmiany?</vt:lpstr>
      <vt:lpstr>Zdobywanie wiedzy</vt:lpstr>
      <vt:lpstr>Uczestnicy projektu</vt:lpstr>
      <vt:lpstr>Organizator konkursu</vt:lpstr>
      <vt:lpstr>Zjedz jabłko albo dwa, jabłko zdrowie tobie da!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,,Młode drzewka”</dc:title>
  <cp:lastModifiedBy>Tomek</cp:lastModifiedBy>
  <cp:revision>3</cp:revision>
  <dcterms:modified xsi:type="dcterms:W3CDTF">2023-03-05T17:36:04Z</dcterms:modified>
</cp:coreProperties>
</file>