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5" r:id="rId10"/>
    <p:sldId id="264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2B596-1B03-4FD0-913A-0C410D2C6BF0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AE3F-5DFC-47D4-8BD7-A8AF850FB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57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AE3F-5DFC-47D4-8BD7-A8AF850FB33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8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F7B63-0E4A-4F4C-92E4-0E28DAAC8CE7}" type="datetimeFigureOut">
              <a:rPr lang="pl-PL" smtClean="0"/>
              <a:t>2020-11-28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5D66BA-3644-47E7-9C1D-492DFF46D65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301608" cy="2664296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chemeClr val="bg1"/>
                </a:solidFill>
                <a:latin typeface="+mn-lt"/>
              </a:rPr>
              <a:t>Boże narodzenie</a:t>
            </a:r>
            <a:endParaRPr lang="pl-PL" sz="8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72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Historia kolęd</a:t>
            </a:r>
            <a:endParaRPr lang="pl-P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8800" dirty="0">
                <a:solidFill>
                  <a:schemeClr val="bg1"/>
                </a:solidFill>
              </a:rPr>
              <a:t>Chociaż Rzymianie słowa „kalendy” używali na oznaczenie pierwszego dnia każdego miesiąca, określenie to stało się jednym z symboli Bożego Narodzenia. Warto jednak pamiętać, że dla wielu wiernych różnica pomiędzy kolędą a pastorałką jest praktycznie niezauważalna. Oficjalnie pierwsze z nich były pełnymi powagi pieśniami religijnymi opowiadającymi o narodzinach </a:t>
            </a:r>
            <a:r>
              <a:rPr lang="pl-PL" sz="8800" dirty="0" smtClean="0">
                <a:solidFill>
                  <a:schemeClr val="bg1"/>
                </a:solidFill>
              </a:rPr>
              <a:t>Chrystusa.</a:t>
            </a:r>
            <a:endParaRPr lang="pl-PL" sz="8800" dirty="0">
              <a:solidFill>
                <a:schemeClr val="bg1"/>
              </a:solidFill>
            </a:endParaRPr>
          </a:p>
          <a:p>
            <a:endParaRPr lang="pl-PL" dirty="0"/>
          </a:p>
          <a:p>
            <a:pPr marL="137160" indent="0">
              <a:buNone/>
            </a:pPr>
            <a:endParaRPr lang="pl-PL" sz="3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4428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0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n-lt"/>
              </a:rPr>
              <a:t>Pasterka</a:t>
            </a:r>
            <a:endParaRPr lang="pl-P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W nocy, najczęściej o północy, w kościołach rzymskokatolickich rozpoczyna się uroczysta msza zwana Pasterką.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43204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Szopka Bożonarodzeniowa</a:t>
            </a:r>
            <a:endParaRPr lang="pl-PL" sz="48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l-PL" sz="2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Tradycja tworzenia szopek wywodzi się z Włoch, a konkretnie z Asyżu, gdzie św. Franciszek, z okazji wigilii Bożego Narodzenia zorganizował w 1223 roku pierwszą na świecie żywą szopkę. Została ona umiejscowiona w </a:t>
            </a: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Greccio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pl-PL" sz="2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 grocie niedaleko klasztoru. Znajdował się tam naturalnej wielkości żłóbek, zwierzęta, oraz ludzie odgrywający role świętej Rodziny</a:t>
            </a:r>
            <a:r>
              <a:rPr lang="pl-PL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706"/>
            <a:ext cx="4244280" cy="381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5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Historia kolędników</a:t>
            </a:r>
            <a:endParaRPr lang="pl-PL" sz="48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Kolędnicy  wywodzi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się ze średniowiecznych dramatów na święto Trzech Króli, które powstały w XIV wieku i spopularyzowały się w XVI wieku. Kolędnicy misyjni, ubrani za Trzej Mędrców z Gwiazdą Betlejemską na ramionach, chodzą od domu do domu i śpiewają kolędy.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32663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+mn-lt"/>
              </a:rPr>
              <a:t>Prezentacje wykonała: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Zofia Jaromin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n-lt"/>
              </a:rPr>
              <a:t>Fragment Ewangelii św. Łukasza</a:t>
            </a:r>
            <a:endParaRPr lang="pl-P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W owym czasie wyszło rozporządzenie cezara Augusta, żeby przeprowadzić spis ludności w całym świecie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Pierwszy ten spis odbył się wówczas, gdy wielkorządcą Syrii był </a:t>
            </a:r>
            <a:r>
              <a:rPr lang="pl-PL" dirty="0" err="1">
                <a:solidFill>
                  <a:schemeClr val="bg1"/>
                </a:solidFill>
              </a:rPr>
              <a:t>Kwiryniusz</a:t>
            </a:r>
            <a:r>
              <a:rPr lang="pl-PL" dirty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Podążali więc wszyscy, aby się dać zapisać, każdy do swego miasta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Udał się także Józef z Galilei, z miasta Nazaret, do Judei, do miasta Dawidowego zwanego Betlejem, ponieważ pochodził z domu i rodu Dawida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żeby się dać zapisać z poślubioną sobie Maryją, która była brzemienna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Kiedy tam przebywali, nadszedł dla Maryi czas rozwiązania. 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Powiła swego pierworodnego Syna, owinęła Go w pieluszki i położyła w żłobie, gdyż nie było dla nich miejsca w gospodzie.</a:t>
            </a:r>
          </a:p>
        </p:txBody>
      </p:sp>
    </p:spTree>
    <p:extLst>
      <p:ext uri="{BB962C8B-B14F-4D97-AF65-F5344CB8AC3E}">
        <p14:creationId xmlns:p14="http://schemas.microsoft.com/office/powerpoint/2010/main" val="23866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n-lt"/>
              </a:rPr>
              <a:t>24 grudnia</a:t>
            </a:r>
            <a:endParaRPr lang="pl-P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Wigilia w </a:t>
            </a:r>
            <a:r>
              <a:rPr lang="pl-PL" dirty="0">
                <a:solidFill>
                  <a:schemeClr val="bg1"/>
                </a:solidFill>
              </a:rPr>
              <a:t>tradycji chrześcijańskiej rozpoczęcie obchodów świątecznych wieczorem dnia poprzedzającego. Taki sposób świętowania osadzony jest ściśle w żydowskiej rachubie czasu, w której początkiem doby jest zmierzch.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76464" cy="432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9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n-lt"/>
              </a:rPr>
              <a:t>25 grudnia</a:t>
            </a:r>
            <a:endParaRPr lang="pl-P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504056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Święta Bożego Narodzenia, Narodzenie Pańskie – w tradycji chrześcijańskiej – święto upamiętniające narodziny Jezusa Chrystusa. Jest to stała uroczystość liturgiczna przypadająca na 25 grudnia. 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8261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n-lt"/>
              </a:rPr>
              <a:t>26 grudnia</a:t>
            </a:r>
            <a:endParaRPr lang="pl-P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Dzień Świętego Szczepana – święto obchodzone na pamiątkę świętego Szczepana (pierwszego chrześcijańskiego męczennika) 26 grudnia w Kościele </a:t>
            </a:r>
            <a:r>
              <a:rPr lang="pl-PL" dirty="0" smtClean="0">
                <a:solidFill>
                  <a:schemeClr val="bg1"/>
                </a:solidFill>
              </a:rPr>
              <a:t>rzymskokatolickim.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16424" cy="470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9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l-PL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Orszak Trzech Króli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Orszak Trzech Króli – uliczne jasełka organizowane na ulicach wielu miejscowości w Polsce i na świecie. Wywodzi się on z polskiej tradycji jasełkowej i kolędniczej, ale podobny jest w swoim charakterze do parad organizowanych w miastach Hiszpanii, w niektórych miastach Meksyku i w innych miastach świata.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20480" cy="3930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9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n-lt"/>
              </a:rPr>
              <a:t>Polskie tradycje wigilijne</a:t>
            </a:r>
            <a:endParaRPr lang="pl-P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bg1"/>
                </a:solidFill>
              </a:rPr>
              <a:t>Dwanaście potraw. Tradycyjnie na wigilijnym stole powinno znaleźć się dwanaście </a:t>
            </a:r>
            <a:r>
              <a:rPr lang="pl-PL" dirty="0" smtClean="0">
                <a:solidFill>
                  <a:schemeClr val="bg1"/>
                </a:solidFill>
              </a:rPr>
              <a:t>potraw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r>
              <a:rPr lang="pl-PL" dirty="0">
                <a:solidFill>
                  <a:schemeClr val="bg1"/>
                </a:solidFill>
              </a:rPr>
              <a:t>Siano pod wigilijnym obrusem. 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Dodatkowe nakrycie przy wigilijnym stole. </a:t>
            </a:r>
          </a:p>
          <a:p>
            <a:r>
              <a:rPr lang="pl-PL" dirty="0">
                <a:solidFill>
                  <a:schemeClr val="bg1"/>
                </a:solidFill>
              </a:rPr>
              <a:t>Dzielenie się opłatkiem. </a:t>
            </a:r>
          </a:p>
          <a:p>
            <a:r>
              <a:rPr lang="pl-PL" dirty="0">
                <a:solidFill>
                  <a:schemeClr val="bg1"/>
                </a:solidFill>
              </a:rPr>
              <a:t>Ubieranie choinki.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72272" cy="43204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2">
      <a:dk1>
        <a:sysClr val="windowText" lastClr="000000"/>
      </a:dk1>
      <a:lt1>
        <a:sysClr val="window" lastClr="FFFFFF"/>
      </a:lt1>
      <a:dk2>
        <a:srgbClr val="832617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481</Words>
  <Application>Microsoft Office PowerPoint</Application>
  <PresentationFormat>Pokaz na ekranie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Wierzchołek</vt:lpstr>
      <vt:lpstr>Boże narodzenie</vt:lpstr>
      <vt:lpstr>Fragment Ewangelii św. Łukasza</vt:lpstr>
      <vt:lpstr>Prezentacja programu PowerPoint</vt:lpstr>
      <vt:lpstr>24 grudnia</vt:lpstr>
      <vt:lpstr>25 grudnia</vt:lpstr>
      <vt:lpstr>26 grudnia</vt:lpstr>
      <vt:lpstr>Prezentacja programu PowerPoint</vt:lpstr>
      <vt:lpstr> Orszak Trzech Króli </vt:lpstr>
      <vt:lpstr>Polskie tradycje wigilijne</vt:lpstr>
      <vt:lpstr>Historia kolęd</vt:lpstr>
      <vt:lpstr>Pasterka</vt:lpstr>
      <vt:lpstr>Szopka Bożonarodzeniowa</vt:lpstr>
      <vt:lpstr>Historia kolędników</vt:lpstr>
      <vt:lpstr>Prezentacje wykonała: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Boże narodzenie</dc:title>
  <dc:creator>Piotr</dc:creator>
  <cp:lastModifiedBy>Piotr</cp:lastModifiedBy>
  <cp:revision>12</cp:revision>
  <dcterms:created xsi:type="dcterms:W3CDTF">2020-11-21T12:00:20Z</dcterms:created>
  <dcterms:modified xsi:type="dcterms:W3CDTF">2020-11-28T13:36:47Z</dcterms:modified>
</cp:coreProperties>
</file>